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7" r:id="rId2"/>
    <p:sldId id="307" r:id="rId3"/>
    <p:sldId id="260" r:id="rId4"/>
    <p:sldId id="256" r:id="rId5"/>
    <p:sldId id="257" r:id="rId6"/>
    <p:sldId id="258" r:id="rId7"/>
    <p:sldId id="259" r:id="rId8"/>
    <p:sldId id="262" r:id="rId9"/>
    <p:sldId id="263" r:id="rId10"/>
    <p:sldId id="264" r:id="rId11"/>
    <p:sldId id="267" r:id="rId12"/>
    <p:sldId id="287" r:id="rId13"/>
    <p:sldId id="285" r:id="rId14"/>
    <p:sldId id="288" r:id="rId15"/>
    <p:sldId id="286" r:id="rId16"/>
    <p:sldId id="299" r:id="rId17"/>
    <p:sldId id="300" r:id="rId18"/>
    <p:sldId id="301" r:id="rId19"/>
    <p:sldId id="302" r:id="rId20"/>
    <p:sldId id="303" r:id="rId21"/>
    <p:sldId id="304" r:id="rId22"/>
    <p:sldId id="305" r:id="rId23"/>
    <p:sldId id="306" r:id="rId24"/>
    <p:sldId id="281" r:id="rId25"/>
    <p:sldId id="282" r:id="rId26"/>
    <p:sldId id="290" r:id="rId27"/>
    <p:sldId id="291" r:id="rId28"/>
    <p:sldId id="298" r:id="rId29"/>
    <p:sldId id="292" r:id="rId30"/>
    <p:sldId id="293" r:id="rId31"/>
    <p:sldId id="294" r:id="rId32"/>
    <p:sldId id="295" r:id="rId33"/>
    <p:sldId id="296" r:id="rId34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1C97603-11B8-DD89-675F-B004C8A2AE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377A769-5E2B-A708-CBE4-E4913241E2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A1922AF-8FD0-BA0D-9859-1499F10CDA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263CE-D4ED-476C-957D-ED3AF599DD34}" type="datetimeFigureOut">
              <a:rPr lang="pl-PL" smtClean="0"/>
              <a:t>28.08.2026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7D684BB-7FE6-915A-506A-A568F4AF7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5D988FD-3BF6-F1F1-A830-2A0B67A681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DAF1F-8E29-4C16-87DC-B7536286C63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72878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E8697D2-0A7C-3D20-518D-762F02B11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A4206B01-C0B1-C483-4E7A-C9C0057A6B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01FA0C6-CABC-74E5-B518-7374755BB6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263CE-D4ED-476C-957D-ED3AF599DD34}" type="datetimeFigureOut">
              <a:rPr lang="pl-PL" smtClean="0"/>
              <a:t>28.08.2026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8A343D4-3458-8655-00A9-3220A0486B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B9D6245-A34B-9FC5-38DA-099B2E3DC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DAF1F-8E29-4C16-87DC-B7536286C63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087414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9F95F98F-7B52-5D2F-F447-FFE7A4080A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B4732AAE-BDE8-C68D-94F7-98D280DE0C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7A8DDA6-A4A0-456B-AD56-2B7A9E3E7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263CE-D4ED-476C-957D-ED3AF599DD34}" type="datetimeFigureOut">
              <a:rPr lang="pl-PL" smtClean="0"/>
              <a:t>28.08.2026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F19D25A-04DF-F3B8-40EA-EF2BC4416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3D16429-E0F6-9B70-C18E-F146DDA336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DAF1F-8E29-4C16-87DC-B7536286C63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311144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65B0FA3-EE9F-817E-7CFD-FD28219D68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F3C93E0-D10B-627E-5312-DBFF480C33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F8B3640-A577-266D-3746-2280B3B348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263CE-D4ED-476C-957D-ED3AF599DD34}" type="datetimeFigureOut">
              <a:rPr lang="pl-PL" smtClean="0"/>
              <a:t>28.08.2026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96D5C4A-3744-8AF8-2335-03FEDFA8D2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C10B4C7-97A1-5856-1BFB-87F78BDD2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DAF1F-8E29-4C16-87DC-B7536286C63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64598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EEFBB82-B455-DEBA-3ADA-A5E1C68C7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CB979FA-8356-432F-1EC5-536B0D33BD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B2F1DDB-C211-776E-0AD5-61934C76BA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263CE-D4ED-476C-957D-ED3AF599DD34}" type="datetimeFigureOut">
              <a:rPr lang="pl-PL" smtClean="0"/>
              <a:t>28.08.2026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D5F49BF-6014-BC80-CF84-BB3192196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22FCCB5-937F-48FC-8E8A-B281BEEFF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DAF1F-8E29-4C16-87DC-B7536286C63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201422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D86D944-E1F7-0741-5F8E-B7849AEA1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FBB9ABD-7C9E-CD5B-AD63-2FF1FB2975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0AF8800-383A-0074-32AF-FC2EDAEE8A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E021D079-A207-91BE-915B-352A2F5D51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263CE-D4ED-476C-957D-ED3AF599DD34}" type="datetimeFigureOut">
              <a:rPr lang="pl-PL" smtClean="0"/>
              <a:t>28.08.2026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6DCE7F01-DB4F-DCFA-9054-1E5C1A4228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E053ABF-4873-F9ED-0772-66ECDAF542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DAF1F-8E29-4C16-87DC-B7536286C63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056114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AE7D760-78DD-B1AB-3950-31D4638E70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063E127-F6EC-39A2-50DC-19395EC905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0435D73-B42B-8028-0427-2F0976DBC0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18BFC450-93A1-F57D-0263-8BEE6E1DCC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C854A2F6-D58E-3AFF-3B54-26294B0232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5DFFF47A-A4C7-1E54-A663-ECE8EFE135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263CE-D4ED-476C-957D-ED3AF599DD34}" type="datetimeFigureOut">
              <a:rPr lang="pl-PL" smtClean="0"/>
              <a:t>28.08.2026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9E933008-D970-BCF7-9159-E5E1207F4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5EB4BF9F-AB1B-E88F-CF59-575FB945ED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DAF1F-8E29-4C16-87DC-B7536286C63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707779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43E99D5-B7AB-6FF5-C94C-60C1AD9C82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2D37D004-E65A-07E7-BE1A-3BCF3D0951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263CE-D4ED-476C-957D-ED3AF599DD34}" type="datetimeFigureOut">
              <a:rPr lang="pl-PL" smtClean="0"/>
              <a:t>28.08.2026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E33157CA-6E61-B211-DF6D-78A0CF339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DDB1A8A2-F69E-D5E9-1FE8-0F74144FA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DAF1F-8E29-4C16-87DC-B7536286C63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44760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395FC3C6-0712-C844-2ED9-ABF3780018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263CE-D4ED-476C-957D-ED3AF599DD34}" type="datetimeFigureOut">
              <a:rPr lang="pl-PL" smtClean="0"/>
              <a:t>28.08.2026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D5604D6E-7BB6-F6B3-24C4-6B566467EA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6C19E6F-AA95-035D-4C53-231B73253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DAF1F-8E29-4C16-87DC-B7536286C63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81699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AE67FCA-FD62-E052-D7AF-D9F7A4401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F8FF481-90F0-9C8B-0735-5CF86CF4F0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D888150D-9874-CA02-DC14-BB57A7F748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941D5398-FB24-3127-7399-F870D5194A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263CE-D4ED-476C-957D-ED3AF599DD34}" type="datetimeFigureOut">
              <a:rPr lang="pl-PL" smtClean="0"/>
              <a:t>28.08.2026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DBD2C3C8-724E-BE96-E51B-562FC8EAAD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A40C0E8-F1B6-C4AB-2191-477F5F9B73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DAF1F-8E29-4C16-87DC-B7536286C63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761074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9A5261-B806-921E-86A7-FECA893CE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0FA99EE2-9C85-14FE-0E05-85972C7854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07648BA-08C4-15B7-7EC6-02CF268723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FBBEA35A-6616-ACED-754D-FB56679F15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263CE-D4ED-476C-957D-ED3AF599DD34}" type="datetimeFigureOut">
              <a:rPr lang="pl-PL" smtClean="0"/>
              <a:t>28.08.2026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9EE4FA32-E582-E6EB-2480-C74A14673B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EA7961E6-CCAC-D68D-03E4-6AC4D3EBE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DAF1F-8E29-4C16-87DC-B7536286C63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49606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697B1845-8173-0AAF-4FFD-8163E235AD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69C9507-49C6-4D87-EC42-1C7BAEBE70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1964115-BD3B-914D-11F0-B8F32D06F0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64263CE-D4ED-476C-957D-ED3AF599DD34}" type="datetimeFigureOut">
              <a:rPr lang="pl-PL" smtClean="0"/>
              <a:t>28.08.2026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0F38879-2C57-1CE2-04B6-7558AD2992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162F415-55B8-4827-0ADE-6E437E7D9F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62DAF1F-8E29-4C16-87DC-B7536286C63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25938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272C246-8314-6837-335A-DAF2F05CEC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267206"/>
            <a:ext cx="12192000" cy="273741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6000" b="1" dirty="0"/>
              <a:t>DZIAŁALNOŚĆ GMINNEGO OŚRODKA POMOCY SPOŁECZNEJ W BRODACH W 2025 ROKU</a:t>
            </a:r>
          </a:p>
        </p:txBody>
      </p:sp>
    </p:spTree>
    <p:extLst>
      <p:ext uri="{BB962C8B-B14F-4D97-AF65-F5344CB8AC3E}">
        <p14:creationId xmlns:p14="http://schemas.microsoft.com/office/powerpoint/2010/main" val="188259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ABAE66BA-2B56-6FC4-61A5-9145952764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8587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78A3DC-3719-376B-0FC7-51CB24CF8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8DF5C8E6-BE16-BCA5-5FDF-5825FB59B7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025" y="0"/>
            <a:ext cx="102679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5958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418F2D1-DF2D-C6EB-DF1A-4091AAABD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66218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pl-PL" sz="6000" dirty="0"/>
              <a:t>URUCHOMIENIE PROGRAMU „OPIEKA WYTCHNIENIOWA”</a:t>
            </a:r>
          </a:p>
        </p:txBody>
      </p:sp>
    </p:spTree>
    <p:extLst>
      <p:ext uri="{BB962C8B-B14F-4D97-AF65-F5344CB8AC3E}">
        <p14:creationId xmlns:p14="http://schemas.microsoft.com/office/powerpoint/2010/main" val="15132395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2C6261-89E5-51B8-7641-1D88CBFF2F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D7860EB6-3368-CC93-4EB9-E97E1AC73F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3899" y="0"/>
            <a:ext cx="57442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1767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021BC33-90A7-FD3F-17DE-6565298748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66218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pl-PL" sz="6000" dirty="0"/>
              <a:t>URUCHOMIENIE PROGRAMU „ASYSTENT OSOBISTY OSOBY Z NIEPEŁNOSPRAWNOŚCIĄ”</a:t>
            </a:r>
          </a:p>
        </p:txBody>
      </p:sp>
    </p:spTree>
    <p:extLst>
      <p:ext uri="{BB962C8B-B14F-4D97-AF65-F5344CB8AC3E}">
        <p14:creationId xmlns:p14="http://schemas.microsoft.com/office/powerpoint/2010/main" val="9288270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F633D5-000B-7043-12B9-3D30B97B3F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0BDB38CA-DA71-9A97-3BC9-656A49B25B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1" y="0"/>
            <a:ext cx="992271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1510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690B0-A914-7CFA-B273-47EA4F554E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260205D-5F43-F193-EC8D-0D4FC98A8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66218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pl-PL" sz="6000" dirty="0"/>
              <a:t>UTWORZENIE MIESZKAŃ TRENINGOWYCH</a:t>
            </a:r>
          </a:p>
        </p:txBody>
      </p:sp>
    </p:spTree>
    <p:extLst>
      <p:ext uri="{BB962C8B-B14F-4D97-AF65-F5344CB8AC3E}">
        <p14:creationId xmlns:p14="http://schemas.microsoft.com/office/powerpoint/2010/main" val="2611766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DA962-D8A5-FC45-F04B-13A9CDD93F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35AC08F4-D5FF-385D-25A8-061656259D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2522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38F56C-CFAD-D41A-19FA-DC710BEBA8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7C2B1DB-5506-2C80-D247-6ACBC5AEF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66218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pl-PL" sz="6000" dirty="0"/>
              <a:t>ZAKUP SAMOCHODU DO PRZEWOZU OSÓB Z NIEPEŁNOSPRAWNOŚCIAMI</a:t>
            </a:r>
          </a:p>
        </p:txBody>
      </p:sp>
    </p:spTree>
    <p:extLst>
      <p:ext uri="{BB962C8B-B14F-4D97-AF65-F5344CB8AC3E}">
        <p14:creationId xmlns:p14="http://schemas.microsoft.com/office/powerpoint/2010/main" val="135791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67D99D-6E85-A28B-BA60-222F500454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E838889D-A2D3-B06B-6779-AA08445431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8295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3B9955-1F68-DF08-069F-8F6D6F50E9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2E9A3A28-E768-D09C-F5D9-F293132A87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109" y="0"/>
            <a:ext cx="112637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6807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6A255C-2435-0727-5659-4870BB0C79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1FE57497-076E-60CA-E5B2-EA7D9CCEAE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5961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001852-F3FA-2CB6-0E6C-E5DC4F0072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F27DA11-7AD0-0343-2282-ACD34FDA54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66218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pl-PL" sz="6000" dirty="0"/>
              <a:t>MULTIVERSUM SIECIOWANIA – MIĘDZYPOKOLENIOWY WOLONTARIAT W GMINIE BRODY</a:t>
            </a:r>
          </a:p>
        </p:txBody>
      </p:sp>
    </p:spTree>
    <p:extLst>
      <p:ext uri="{BB962C8B-B14F-4D97-AF65-F5344CB8AC3E}">
        <p14:creationId xmlns:p14="http://schemas.microsoft.com/office/powerpoint/2010/main" val="1218856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79370D-0101-8F88-06B4-E40D756271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884D28D7-7705-FFF4-921C-5986F7FA2C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1415"/>
            <a:ext cx="12192000" cy="6115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6971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DD97D1-3532-01EA-6E2E-A4AEE7CF22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A8007FB5-6232-2324-5B13-927BD84F2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1697" y="0"/>
            <a:ext cx="48486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1645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220F9B-2D69-D968-2C46-396C565B23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54FDE6D7-7F09-B0CA-C4B0-B97636AA7EEF}"/>
              </a:ext>
            </a:extLst>
          </p:cNvPr>
          <p:cNvSpPr txBox="1"/>
          <p:nvPr/>
        </p:nvSpPr>
        <p:spPr>
          <a:xfrm>
            <a:off x="0" y="2459504"/>
            <a:ext cx="12192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6000" dirty="0"/>
              <a:t>ŚRODKI FINANSOWE POZYSKANE W 2025 ROKU</a:t>
            </a:r>
          </a:p>
        </p:txBody>
      </p:sp>
    </p:spTree>
    <p:extLst>
      <p:ext uri="{BB962C8B-B14F-4D97-AF65-F5344CB8AC3E}">
        <p14:creationId xmlns:p14="http://schemas.microsoft.com/office/powerpoint/2010/main" val="27827988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124B89-BF08-F2A8-063A-7FFC819964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D631DDD1-AED6-3438-0C3D-36127BD57F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636" y="0"/>
            <a:ext cx="1191672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0453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4C4E8AF-059F-0705-969B-1FC10636E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66218"/>
            <a:ext cx="12192000" cy="1325563"/>
          </a:xfrm>
        </p:spPr>
        <p:txBody>
          <a:bodyPr/>
          <a:lstStyle/>
          <a:p>
            <a:pPr algn="ctr"/>
            <a:r>
              <a:rPr lang="pl-PL" dirty="0"/>
              <a:t>LICZBA RODZIN KORZYSTAJĄCA Z POMOCY</a:t>
            </a:r>
            <a:br>
              <a:rPr lang="pl-PL" dirty="0"/>
            </a:br>
            <a:r>
              <a:rPr lang="pl-PL" dirty="0"/>
              <a:t>GOPS W 2025 ROKU</a:t>
            </a:r>
          </a:p>
        </p:txBody>
      </p:sp>
    </p:spTree>
    <p:extLst>
      <p:ext uri="{BB962C8B-B14F-4D97-AF65-F5344CB8AC3E}">
        <p14:creationId xmlns:p14="http://schemas.microsoft.com/office/powerpoint/2010/main" val="38314437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A6752C54-0788-0236-5B11-F911137F83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6025" y="0"/>
            <a:ext cx="62399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5132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99986C-6DAB-C434-57D9-207DD90A7D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966051A-4E75-7404-A568-70041D3564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2261419"/>
          </a:xfrm>
        </p:spPr>
        <p:txBody>
          <a:bodyPr>
            <a:normAutofit/>
          </a:bodyPr>
          <a:lstStyle/>
          <a:p>
            <a:pPr algn="ctr"/>
            <a:r>
              <a:rPr lang="pl-PL" sz="5400" dirty="0"/>
              <a:t>WYKONANIE BUDŻETU W 2025 ROKU</a:t>
            </a: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2AB0B284-46EC-C9EB-2F94-E5BE4D4FC9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3634826"/>
              </p:ext>
            </p:extLst>
          </p:nvPr>
        </p:nvGraphicFramePr>
        <p:xfrm>
          <a:off x="2002093" y="2636520"/>
          <a:ext cx="8187813" cy="2164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03090">
                  <a:extLst>
                    <a:ext uri="{9D8B030D-6E8A-4147-A177-3AD203B41FA5}">
                      <a16:colId xmlns:a16="http://schemas.microsoft.com/office/drawing/2014/main" val="1989138814"/>
                    </a:ext>
                  </a:extLst>
                </a:gridCol>
                <a:gridCol w="5584723">
                  <a:extLst>
                    <a:ext uri="{9D8B030D-6E8A-4147-A177-3AD203B41FA5}">
                      <a16:colId xmlns:a16="http://schemas.microsoft.com/office/drawing/2014/main" val="2026112021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pl-PL" sz="2000" dirty="0"/>
                        <a:t>ŚRODKI NA REALIZACJĘ ZADAŃ Z ZAKRESU POMOCY SPOŁECZNEJ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0510843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pl-PL" sz="3200" b="1" dirty="0"/>
                        <a:t>ŁACZNA KWOTA: 13 373 211,59 zł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63352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/>
                        <a:t>W TYM: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sz="2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3333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/>
                        <a:t>ZADANIA ZLECONE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dirty="0"/>
                        <a:t>8 587 031,96 zł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71523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/>
                        <a:t>ZADANIA WŁASNE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dirty="0"/>
                        <a:t>4 786 179,63 zł (w tym dotacja 1 784 794,43 zł)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31939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06859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84DF794-87C1-5D4A-D61C-9CE1924207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298290"/>
            <a:ext cx="12192000" cy="2261419"/>
          </a:xfrm>
        </p:spPr>
        <p:txBody>
          <a:bodyPr>
            <a:normAutofit/>
          </a:bodyPr>
          <a:lstStyle/>
          <a:p>
            <a:pPr algn="ctr"/>
            <a:r>
              <a:rPr lang="pl-PL" sz="4800" dirty="0"/>
              <a:t>WYKONANIE BUDŻETU – ZADANIA ZLECONE</a:t>
            </a:r>
          </a:p>
        </p:txBody>
      </p:sp>
    </p:spTree>
    <p:extLst>
      <p:ext uri="{BB962C8B-B14F-4D97-AF65-F5344CB8AC3E}">
        <p14:creationId xmlns:p14="http://schemas.microsoft.com/office/powerpoint/2010/main" val="30354554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3BBBCA9-91E9-2F2E-A09C-821790BEC5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66218"/>
            <a:ext cx="121920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pl-PL" sz="6000" dirty="0"/>
              <a:t>OPIEKA MERYTORYCZNA NAD GMINNĄ RADĄ SENIORÓW DZIAŁAJĄCEJ PRZY CENTRUM USŁUG SPOŁECZNYCH</a:t>
            </a:r>
          </a:p>
        </p:txBody>
      </p:sp>
    </p:spTree>
    <p:extLst>
      <p:ext uri="{BB962C8B-B14F-4D97-AF65-F5344CB8AC3E}">
        <p14:creationId xmlns:p14="http://schemas.microsoft.com/office/powerpoint/2010/main" val="147509770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121719-BD44-045A-600C-9D0E5F694C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87F8E31F-7B21-888E-EF78-1497B52BB4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0878" y="0"/>
            <a:ext cx="69702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6754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C8253E-4910-6484-03CA-76F8595C44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5AD6985-13AA-B6DA-6327-9232751AF1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298290"/>
            <a:ext cx="12192000" cy="2261419"/>
          </a:xfrm>
        </p:spPr>
        <p:txBody>
          <a:bodyPr>
            <a:normAutofit/>
          </a:bodyPr>
          <a:lstStyle/>
          <a:p>
            <a:pPr algn="ctr"/>
            <a:r>
              <a:rPr lang="pl-PL" sz="4800" dirty="0"/>
              <a:t>WYKONANIE BUDŻETU – ZADANIA WŁASNE</a:t>
            </a:r>
          </a:p>
        </p:txBody>
      </p:sp>
    </p:spTree>
    <p:extLst>
      <p:ext uri="{BB962C8B-B14F-4D97-AF65-F5344CB8AC3E}">
        <p14:creationId xmlns:p14="http://schemas.microsoft.com/office/powerpoint/2010/main" val="10397788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0647A3-1D05-8158-FD57-A82F819BF3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0D6209F2-8FDB-DB34-E2D9-5EEE6A0CB2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0309" y="0"/>
            <a:ext cx="8631381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59305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183C9B-A84F-E85A-2156-D84B5F7FB1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3042A52C-04C4-67F1-E287-29745F9218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9742" y="0"/>
            <a:ext cx="7472516" cy="6870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9237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6C8E52F1-5B67-B0F0-4B90-5C67CF3A61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85985"/>
            <a:ext cx="12192000" cy="5086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5623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5CD227E0-2C5D-B267-D65F-C88B7F5265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502" y="0"/>
            <a:ext cx="990099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5559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102867A-4727-BFDB-0E38-C79CDFEB72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308788"/>
            <a:ext cx="12192000" cy="2240423"/>
          </a:xfrm>
        </p:spPr>
        <p:txBody>
          <a:bodyPr>
            <a:normAutofit/>
          </a:bodyPr>
          <a:lstStyle/>
          <a:p>
            <a:pPr algn="ctr"/>
            <a:r>
              <a:rPr lang="pl-PL" sz="6000" dirty="0"/>
              <a:t>OPASKI MEDYCZNE DLA SENIORÓW</a:t>
            </a:r>
          </a:p>
        </p:txBody>
      </p:sp>
    </p:spTree>
    <p:extLst>
      <p:ext uri="{BB962C8B-B14F-4D97-AF65-F5344CB8AC3E}">
        <p14:creationId xmlns:p14="http://schemas.microsoft.com/office/powerpoint/2010/main" val="23290233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AEC53E9C-2119-937F-AF06-E9CED2DA4A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1573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638CF3-C21D-D70E-3BB7-A718CC4FCE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DF285D81-34EE-103D-7CB0-AA261062DF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6179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4CE55D-1567-D065-3D94-B4C3574EBD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534930"/>
            <a:ext cx="12192000" cy="1788140"/>
          </a:xfrm>
        </p:spPr>
        <p:txBody>
          <a:bodyPr>
            <a:normAutofit fontScale="90000"/>
          </a:bodyPr>
          <a:lstStyle/>
          <a:p>
            <a:pPr algn="ctr"/>
            <a:r>
              <a:rPr lang="pl-PL" sz="6000" dirty="0"/>
              <a:t>OTWARCIE ŚRODOWISKOWEGO DOMU SAMOPOMOCY W KRYNKAC, KTÓREGO JEDNOSTKĄ TWORZĄCĄ DLA GMINY BRODY BYŁ GMINNY OŚRODEK POMOCY SPOŁECZNEJ W BRODACH</a:t>
            </a:r>
          </a:p>
        </p:txBody>
      </p:sp>
    </p:spTree>
    <p:extLst>
      <p:ext uri="{BB962C8B-B14F-4D97-AF65-F5344CB8AC3E}">
        <p14:creationId xmlns:p14="http://schemas.microsoft.com/office/powerpoint/2010/main" val="4278306631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</TotalTime>
  <Words>148</Words>
  <Application>Microsoft Office PowerPoint</Application>
  <PresentationFormat>Panoramiczny</PresentationFormat>
  <Paragraphs>21</Paragraphs>
  <Slides>33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33</vt:i4>
      </vt:variant>
    </vt:vector>
  </HeadingPairs>
  <TitlesOfParts>
    <vt:vector size="37" baseType="lpstr">
      <vt:lpstr>Aptos</vt:lpstr>
      <vt:lpstr>Aptos Display</vt:lpstr>
      <vt:lpstr>Arial</vt:lpstr>
      <vt:lpstr>Motyw pakietu Office</vt:lpstr>
      <vt:lpstr>Prezentacja programu PowerPoint</vt:lpstr>
      <vt:lpstr>Prezentacja programu PowerPoint</vt:lpstr>
      <vt:lpstr>OPIEKA MERYTORYCZNA NAD GMINNĄ RADĄ SENIORÓW DZIAŁAJĄCEJ PRZY CENTRUM USŁUG SPOŁECZNYCH</vt:lpstr>
      <vt:lpstr>Prezentacja programu PowerPoint</vt:lpstr>
      <vt:lpstr>Prezentacja programu PowerPoint</vt:lpstr>
      <vt:lpstr>OPASKI MEDYCZNE DLA SENIORÓW</vt:lpstr>
      <vt:lpstr>Prezentacja programu PowerPoint</vt:lpstr>
      <vt:lpstr>Prezentacja programu PowerPoint</vt:lpstr>
      <vt:lpstr>OTWARCIE ŚRODOWISKOWEGO DOMU SAMOPOMOCY W KRYNKAC, KTÓREGO JEDNOSTKĄ TWORZĄCĄ DLA GMINY BRODY BYŁ GMINNY OŚRODEK POMOCY SPOŁECZNEJ W BRODACH</vt:lpstr>
      <vt:lpstr>Prezentacja programu PowerPoint</vt:lpstr>
      <vt:lpstr>Prezentacja programu PowerPoint</vt:lpstr>
      <vt:lpstr>URUCHOMIENIE PROGRAMU „OPIEKA WYTCHNIENIOWA”</vt:lpstr>
      <vt:lpstr>Prezentacja programu PowerPoint</vt:lpstr>
      <vt:lpstr>URUCHOMIENIE PROGRAMU „ASYSTENT OSOBISTY OSOBY Z NIEPEŁNOSPRAWNOŚCIĄ”</vt:lpstr>
      <vt:lpstr>Prezentacja programu PowerPoint</vt:lpstr>
      <vt:lpstr>UTWORZENIE MIESZKAŃ TRENINGOWYCH</vt:lpstr>
      <vt:lpstr>Prezentacja programu PowerPoint</vt:lpstr>
      <vt:lpstr>ZAKUP SAMOCHODU DO PRZEWOZU OSÓB Z NIEPEŁNOSPRAWNOŚCIAMI</vt:lpstr>
      <vt:lpstr>Prezentacja programu PowerPoint</vt:lpstr>
      <vt:lpstr>Prezentacja programu PowerPoint</vt:lpstr>
      <vt:lpstr>MULTIVERSUM SIECIOWANIA – MIĘDZYPOKOLENIOWY WOLONTARIAT W GMINIE BRODY</vt:lpstr>
      <vt:lpstr>Prezentacja programu PowerPoint</vt:lpstr>
      <vt:lpstr>Prezentacja programu PowerPoint</vt:lpstr>
      <vt:lpstr>Prezentacja programu PowerPoint</vt:lpstr>
      <vt:lpstr>Prezentacja programu PowerPoint</vt:lpstr>
      <vt:lpstr>LICZBA RODZIN KORZYSTAJĄCA Z POMOCY GOPS W 2025 ROKU</vt:lpstr>
      <vt:lpstr>Prezentacja programu PowerPoint</vt:lpstr>
      <vt:lpstr>WYKONANIE BUDŻETU W 2025 ROKU</vt:lpstr>
      <vt:lpstr>WYKONANIE BUDŻETU – ZADANIA ZLECONE</vt:lpstr>
      <vt:lpstr>Prezentacja programu PowerPoint</vt:lpstr>
      <vt:lpstr>WYKONANIE BUDŻETU – ZADANIA WŁASNE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Stowarzyszenie Rodzina</dc:creator>
  <cp:lastModifiedBy>Stowarzyszenie Rodzina</cp:lastModifiedBy>
  <cp:revision>6</cp:revision>
  <dcterms:created xsi:type="dcterms:W3CDTF">2026-08-20T10:16:50Z</dcterms:created>
  <dcterms:modified xsi:type="dcterms:W3CDTF">2026-08-28T09:38:28Z</dcterms:modified>
</cp:coreProperties>
</file>